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1AA3F9EB-B647-4219-B81A-D1EAB1888A19}"/>
              </a:ext>
            </a:extLst>
          </p:cNvPr>
          <p:cNvSpPr/>
          <p:nvPr userDrawn="1"/>
        </p:nvSpPr>
        <p:spPr>
          <a:xfrm>
            <a:off x="0" y="2588510"/>
            <a:ext cx="12192000" cy="426948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AD75A5B-680A-4057-AF26-9AB34F3FD2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064" y="757481"/>
            <a:ext cx="6847268" cy="95530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FFA8CCE-46BF-4B50-9CF8-9E96B626B4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83" y="154547"/>
            <a:ext cx="4771864" cy="240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8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335D473C-D24D-480F-BB1F-D122DAC4C2B6}"/>
              </a:ext>
            </a:extLst>
          </p:cNvPr>
          <p:cNvSpPr/>
          <p:nvPr userDrawn="1"/>
        </p:nvSpPr>
        <p:spPr>
          <a:xfrm>
            <a:off x="0" y="-64094"/>
            <a:ext cx="12192000" cy="121129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6DC2F2-33FE-4FA3-B0D4-3DF121527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74" y="-6559"/>
            <a:ext cx="9769742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3417FF-BFF1-4223-8F6D-DD3E35074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74" y="1516529"/>
            <a:ext cx="11306579" cy="462669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360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320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40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4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81A30F0-EDD2-4D51-AFF4-D22131ECF1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8464" y="6310514"/>
            <a:ext cx="11815072" cy="10973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FDD4B76-242A-4595-97CC-043062295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030" y="-64094"/>
            <a:ext cx="2520849" cy="1268827"/>
          </a:xfrm>
          <a:prstGeom prst="rect">
            <a:avLst/>
          </a:prstGeom>
          <a:ln>
            <a:noFill/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0DBE8B6-84C4-4050-985F-E9C8EE953C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245" y="6382128"/>
            <a:ext cx="3129291" cy="436587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96E6FC63-B51F-43FD-AE5A-E0849539DD73}"/>
              </a:ext>
            </a:extLst>
          </p:cNvPr>
          <p:cNvSpPr txBox="1"/>
          <p:nvPr userDrawn="1"/>
        </p:nvSpPr>
        <p:spPr>
          <a:xfrm>
            <a:off x="257578" y="6433131"/>
            <a:ext cx="3374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autor@autor.edu.br</a:t>
            </a:r>
          </a:p>
        </p:txBody>
      </p:sp>
    </p:spTree>
    <p:extLst>
      <p:ext uri="{BB962C8B-B14F-4D97-AF65-F5344CB8AC3E}">
        <p14:creationId xmlns:p14="http://schemas.microsoft.com/office/powerpoint/2010/main" val="23355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8BC75C-231F-470F-A1C1-835532F9E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77917D-A062-49EB-9451-B6F345B8A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95EE9C-B09F-461D-8524-D8AED15F1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F9FD59-AD10-4E13-85B1-EE6C4A2D3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59B524-EA1F-4F63-BCCA-DD48A1D39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1786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20FA42-BFB2-4707-B7D9-FF078E59B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3B0BE5-0E84-4DF2-B460-6A6B4A2BC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ACF4A0-8798-4901-95FB-7FFEFFD55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5EC4DB-1083-4C59-90D0-7C96A260E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F8DAB3-67F0-416E-BE9E-41F9AD40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087FD6F-3196-4588-8841-5C7DA610D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537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18FD27-57E2-402D-B6CB-1D7AE3F20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BD06A1-3F0C-4A8C-9147-1444CD3B6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E2990EA-6AF3-482C-AE01-9F0EA451E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E8F19B-588C-4429-BA11-CB15FD807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B63D4BA-B3B1-4A65-B3A8-0D4024D02B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D41F98-864F-40A8-9252-5F0A8C3BC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12C3B99-86B6-4AEE-A389-2AFB619C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8A37755-F9F0-4A5D-B4DA-981E8EA37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85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5CB99F-531D-4FB3-98C1-134DAD865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30F09D0-8FBD-4849-8851-AD7CFCD3C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2620201-7231-4A08-AD2F-21052584F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B290930-3C94-4625-8E6F-BCAE3A882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27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2B33D42-64EC-44C0-A99A-5C84A7953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C6121BB-55B8-4B9C-9C3E-DAB9A9C7F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1D9A25-D74E-40CE-88B6-BAD134296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206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9D674B-7ED0-47CC-830A-07DB663DF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D790BD-11C0-4B22-8AA7-D45C89E42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6CB602F-1518-43E0-8E7B-910CC8483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3EA845-DA76-4BF2-BE40-AD24A7F78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2B08DD-8EF5-4E06-915E-247A89F9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84F9DB8-97F6-46F1-B882-E1D105FE0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6400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E9477-4808-4D32-9903-B7A52B3A1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BA3B83F-64B9-4632-BD6E-5441D689F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EE0DC44-C712-477A-BF0E-8D7C44227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0D37C3-FD12-41E0-B087-6A8ED659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A9EA31-2925-4F7C-B069-8762301E6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068BD0-7DA8-47B7-A675-52424A3DC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5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37D28-02F8-4791-890E-4A346A83A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6B3687-37F5-47D8-A91D-79E748346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21F16E-9775-4CEA-8E37-4380FDFBC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76297B-B179-4F19-B060-0BC5FC4E5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E71F83-86D0-40ED-87FD-646DC2A63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66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F37FA7C-7526-4CB8-9B23-D09047B339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8BE569-D401-499F-98D7-285AE8425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F3C5FF-F6C4-4023-BE90-5F1DF1996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809945-8D56-40BA-958F-710F40CF2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6566E2-1F3C-44F8-9608-4F6C2E47B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630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5257D05-2684-4D7F-A2A3-14EF0D7B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189336-B2F6-4F1B-9E13-A60D763DF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06C68E-5563-402A-A9D1-25464ADB1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51DAF1-F5DD-4491-A639-2EC778945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162F49-68EE-4076-9576-981C9D09D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11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965B1BFA-47A7-4D26-ACA9-FD3AF486B593}"/>
              </a:ext>
            </a:extLst>
          </p:cNvPr>
          <p:cNvSpPr txBox="1"/>
          <p:nvPr/>
        </p:nvSpPr>
        <p:spPr>
          <a:xfrm>
            <a:off x="746760" y="2957309"/>
            <a:ext cx="10698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 DO </a:t>
            </a:r>
            <a:r>
              <a:rPr lang="pt-BR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TRABALHO</a:t>
            </a:r>
            <a:endParaRPr lang="pt-BR" sz="5400" b="1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048000" y="4025039"/>
            <a:ext cx="6096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Autor 1, Autor 2, Autor 3, Autor 4, Autor 5</a:t>
            </a:r>
          </a:p>
          <a:p>
            <a:pPr algn="ctr"/>
            <a:r>
              <a:rPr lang="pt-BR" dirty="0" smtClean="0">
                <a:solidFill>
                  <a:srgbClr val="FFFF00"/>
                </a:solidFill>
              </a:rPr>
              <a:t>Instituição de ensino</a:t>
            </a:r>
          </a:p>
          <a:p>
            <a:pPr algn="ctr"/>
            <a:endParaRPr lang="pt-BR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2400" dirty="0" smtClean="0">
                <a:solidFill>
                  <a:srgbClr val="FFFF00"/>
                </a:solidFill>
              </a:rPr>
              <a:t>Junho, 2019</a:t>
            </a:r>
            <a:endParaRPr lang="pt-BR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4D793-D560-4403-B509-A6F0F9BAFD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471" y="0"/>
            <a:ext cx="9078098" cy="988541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Apresentações artigos Grupo </a:t>
            </a:r>
            <a:r>
              <a:rPr lang="pt-BR" dirty="0">
                <a:solidFill>
                  <a:schemeClr val="bg1"/>
                </a:solidFill>
              </a:rPr>
              <a:t>1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3B0410-CF87-46BF-A906-5772E218CF0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2508" y="2257167"/>
            <a:ext cx="10805255" cy="3886457"/>
          </a:xfrm>
        </p:spPr>
        <p:txBody>
          <a:bodyPr>
            <a:normAutofit/>
          </a:bodyPr>
          <a:lstStyle/>
          <a:p>
            <a:r>
              <a:rPr lang="pt-BR" dirty="0"/>
              <a:t>As apresentações dos trabalhos do Grupo 01 deverão ser realizadas num </a:t>
            </a:r>
            <a:r>
              <a:rPr lang="pt-BR" dirty="0" smtClean="0"/>
              <a:t>tempo 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máximo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10min</a:t>
            </a:r>
            <a:r>
              <a:rPr lang="pt-BR" dirty="0"/>
              <a:t>.</a:t>
            </a:r>
          </a:p>
          <a:p>
            <a:pPr lvl="1"/>
            <a:r>
              <a:rPr lang="pt-BR" sz="2800"/>
              <a:t>Após </a:t>
            </a:r>
            <a:r>
              <a:rPr lang="pt-BR" sz="2800" smtClean="0"/>
              <a:t>o </a:t>
            </a:r>
            <a:r>
              <a:rPr lang="pt-BR" sz="2800" dirty="0"/>
              <a:t>final de cada seção será aberto espaço para debate, com tempo estimado em 10 minutos para as discussões com a plateia.</a:t>
            </a:r>
          </a:p>
          <a:p>
            <a:r>
              <a:rPr lang="pt-BR" dirty="0"/>
              <a:t>Antes do início de cada seção os autores devem encaminhar à organização os arquivos com as suas apresentações.</a:t>
            </a:r>
          </a:p>
          <a:p>
            <a:pPr lvl="1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61077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87</Words>
  <Application>Microsoft Office PowerPoint</Application>
  <PresentationFormat>Ecrã Panorâmico</PresentationFormat>
  <Paragraphs>9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do Office</vt:lpstr>
      <vt:lpstr>Apresentação do PowerPoint</vt:lpstr>
      <vt:lpstr>Apresentações artigos Grupo 1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Angelo Just</dc:creator>
  <cp:lastModifiedBy>Helena Carasek</cp:lastModifiedBy>
  <cp:revision>19</cp:revision>
  <dcterms:created xsi:type="dcterms:W3CDTF">2019-05-01T14:50:14Z</dcterms:created>
  <dcterms:modified xsi:type="dcterms:W3CDTF">2019-05-06T13:03:01Z</dcterms:modified>
</cp:coreProperties>
</file>